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424847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5157192"/>
            <a:ext cx="4258816" cy="1401020"/>
          </a:xfr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Презентацию подготовила: </a:t>
            </a:r>
            <a:r>
              <a:rPr lang="ru-RU" sz="28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Чолан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Марина Васильевна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764704"/>
            <a:ext cx="54726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Огород на окне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296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8064" y="4221088"/>
            <a:ext cx="3672408" cy="172819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Станем мы тебя лелеять</a:t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Наш кормилец огород,</a:t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Чтобы всходы зеленели,</a:t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Чтобы урожай шикарный рос.</a:t>
            </a: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9552" y="692696"/>
            <a:ext cx="3008313" cy="2088232"/>
          </a:xfrm>
        </p:spPr>
        <p:txBody>
          <a:bodyPr>
            <a:normAutofit fontScale="92500"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Мы- ребята молодцы,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Любим мы трудиться. 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Вот  посадим огород-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Будем им гордиться!</a:t>
            </a:r>
            <a:endParaRPr lang="ru-RU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Марина\Desktop\IMG_295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188640"/>
            <a:ext cx="4320480" cy="3180112"/>
          </a:xfrm>
          <a:prstGeom prst="rect">
            <a:avLst/>
          </a:prstGeom>
          <a:noFill/>
        </p:spPr>
      </p:pic>
      <p:pic>
        <p:nvPicPr>
          <p:cNvPr id="1027" name="Picture 3" descr="C:\Users\Марина\Desktop\IMG_294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3356992"/>
            <a:ext cx="4716016" cy="32913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Удивляется народ:</a:t>
            </a:r>
            <a:b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 за чудо-огород? </a:t>
            </a:r>
            <a:b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Здесь есть свекла </a:t>
            </a:r>
            <a:b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морковь,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F:\DCIM\100CANON\IMG_296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1628800"/>
            <a:ext cx="5904656" cy="50996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Лук, фасоль, горох.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F:\DCIM\100CANON\IMG_296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4054106" cy="3744416"/>
          </a:xfrm>
          <a:prstGeom prst="rect">
            <a:avLst/>
          </a:prstGeom>
          <a:noFill/>
        </p:spPr>
      </p:pic>
      <p:pic>
        <p:nvPicPr>
          <p:cNvPr id="3075" name="Picture 3" descr="F:\DCIM\100CANON\IMG_297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3429000"/>
            <a:ext cx="4331874" cy="31683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Помидоры, огурцы</a:t>
            </a:r>
            <a:b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Зреют дружно – молодцы!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F:\DCIM\100CANON\IMG_2978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1916832"/>
            <a:ext cx="5212072" cy="3600400"/>
          </a:xfrm>
          <a:prstGeom prst="rect">
            <a:avLst/>
          </a:prstGeom>
          <a:noFill/>
        </p:spPr>
      </p:pic>
      <p:pic>
        <p:nvPicPr>
          <p:cNvPr id="4099" name="Picture 3" descr="F:\DCIM\100CANON\IMG_297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1772816"/>
            <a:ext cx="3024336" cy="46625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все дружно говорят: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«Мы растем здесь для ребят.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За усердие и труд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урожай весь соберут!»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F:\DCIM\100CANON\IMG_29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8872596" cy="41764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пока мы наблюдаем, 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дневнике всё отмечаем.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F:\DCIM\100CANON\IMG_300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734" y="1412776"/>
            <a:ext cx="4331723" cy="3292549"/>
          </a:xfrm>
          <a:prstGeom prst="rect">
            <a:avLst/>
          </a:prstGeom>
          <a:noFill/>
        </p:spPr>
      </p:pic>
      <p:pic>
        <p:nvPicPr>
          <p:cNvPr id="1027" name="Picture 3" descr="F:\DCIM\100CANON\IMG_301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99992" y="3439598"/>
            <a:ext cx="4464496" cy="3229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98884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ворот шумит народ.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Где здесь чудо-огород?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Смотрят все на огород,</a:t>
            </a:r>
            <a:b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 уходят, открыв рот.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F:\DCIM\100CANON\IMG_299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5" y="2018582"/>
            <a:ext cx="7128793" cy="426177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00612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30006122</Template>
  <TotalTime>878</TotalTime>
  <Words>55</Words>
  <Application>Microsoft Office PowerPoint</Application>
  <PresentationFormat>Экран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30006122</vt:lpstr>
      <vt:lpstr>  </vt:lpstr>
      <vt:lpstr>Станем мы тебя лелеять Наш кормилец огород, Чтобы всходы зеленели, Чтобы урожай шикарный рос.</vt:lpstr>
      <vt:lpstr>Удивляется народ: Что за чудо-огород?  Здесь есть свекла  и морковь, </vt:lpstr>
      <vt:lpstr>Лук, фасоль, горох.</vt:lpstr>
      <vt:lpstr>Помидоры, огурцы Зреют дружно – молодцы!</vt:lpstr>
      <vt:lpstr>И все дружно говорят:  «Мы растем здесь для ребят.  За усердие и труд урожай весь соберут!»</vt:lpstr>
      <vt:lpstr>А пока мы наблюдаем,  в дневнике всё отмечаем.</vt:lpstr>
      <vt:lpstr>У ворот шумит народ. Где здесь чудо-огород? Смотрят все на огород, И уходят, открыв рот.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Марина</cp:lastModifiedBy>
  <cp:revision>79</cp:revision>
  <dcterms:created xsi:type="dcterms:W3CDTF">2014-11-25T07:03:41Z</dcterms:created>
  <dcterms:modified xsi:type="dcterms:W3CDTF">2021-11-29T13:16:29Z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TC300061221049</vt:lpwstr>
  </property>
</Properties>
</file>