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E272-A062-4432-B0B7-CEB5BCB376F1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0B78-D763-4F3B-811D-E9E4EBE2A7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772400" cy="1470025"/>
          </a:xfrm>
        </p:spPr>
        <p:txBody>
          <a:bodyPr>
            <a:normAutofit/>
          </a:bodyPr>
          <a:lstStyle/>
          <a:p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1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Дидактическое пособие «Играем в сказку»                             </a:t>
            </a:r>
          </a:p>
          <a:p>
            <a:endParaRPr lang="ru-RU" sz="9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9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</a:t>
            </a:r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7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Акользина</a:t>
            </a:r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Марина Васильевна</a:t>
            </a:r>
            <a:endParaRPr lang="ru-RU" sz="9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34888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836712"/>
            <a:ext cx="5184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80729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Пособие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«Играем в сказку»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- это обучающий инструмент с интересными элементами, позволяющими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решать одновременно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нескольких задач, предназначено для работы с детьми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3-4 года.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15816" y="2320431"/>
            <a:ext cx="3456384" cy="3480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8072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, serif"/>
              </a:rPr>
              <a:t>Цель: </a:t>
            </a:r>
            <a:r>
              <a:rPr lang="ru-RU" dirty="0" smtClean="0">
                <a:solidFill>
                  <a:srgbClr val="000000"/>
                </a:solidFill>
                <a:latin typeface="Times New Roman, serif"/>
              </a:rPr>
              <a:t>Развитие познавательных способностей детей, интеллектуальное развитие на основе практических действий, развитие творческого потенциала воспитанников в игровой деятельности.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9712" y="2181056"/>
            <a:ext cx="64087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/>
              <a:t>Задачи:</a:t>
            </a:r>
            <a:endParaRPr lang="ru-RU"/>
          </a:p>
          <a:p>
            <a:r>
              <a:rPr lang="ru-RU"/>
              <a:t>Совершенствовать координацию руки и глаза; развивать мелкую моторику рук.</a:t>
            </a:r>
          </a:p>
          <a:p>
            <a:r>
              <a:rPr lang="ru-RU"/>
              <a:t>Упражнять в умении эмоционально и выразительно исполнять свою роль.</a:t>
            </a:r>
          </a:p>
          <a:p>
            <a:r>
              <a:rPr lang="ru-RU"/>
              <a:t>Самостоятельно сочинять сказки с уже знакомыми персонажами.</a:t>
            </a:r>
          </a:p>
          <a:p>
            <a:r>
              <a:rPr lang="ru-RU"/>
              <a:t>Продолжать знакомить детей с русскими народными сказками.</a:t>
            </a:r>
          </a:p>
          <a:p>
            <a:r>
              <a:rPr lang="ru-RU"/>
              <a:t>Воспитывать любовь к русскому народному творчеству.</a:t>
            </a:r>
          </a:p>
          <a:p>
            <a:r>
              <a:rPr lang="ru-RU"/>
              <a:t>Развивать фантазию, память, внимание.</a:t>
            </a:r>
          </a:p>
          <a:p>
            <a:r>
              <a:rPr lang="ru-RU"/>
              <a:t>Развивать интерес к театральной деятельности.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80728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Материалы: </a:t>
            </a:r>
            <a:r>
              <a:rPr lang="ru-RU" dirty="0" smtClean="0">
                <a:solidFill>
                  <a:srgbClr val="000000"/>
                </a:solidFill>
                <a:latin typeface="Times New Roman, serif"/>
              </a:rPr>
              <a:t>все элементы пособия изготовлены из </a:t>
            </a:r>
            <a:r>
              <a:rPr lang="ru-RU" dirty="0" err="1" smtClean="0">
                <a:solidFill>
                  <a:srgbClr val="000000"/>
                </a:solidFill>
                <a:latin typeface="Times New Roman, serif"/>
              </a:rPr>
              <a:t>фоамирана</a:t>
            </a:r>
            <a:r>
              <a:rPr lang="ru-RU" dirty="0" smtClean="0">
                <a:solidFill>
                  <a:srgbClr val="000000"/>
                </a:solidFill>
                <a:latin typeface="Times New Roman, serif"/>
              </a:rPr>
              <a:t>, герои крепятся на липучки, шнурок.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6723" y="1904058"/>
            <a:ext cx="5393629" cy="4045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1028342"/>
            <a:ext cx="60486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Применение дидактического </a:t>
            </a:r>
            <a:r>
              <a:rPr lang="ru-RU" b="1" dirty="0" smtClean="0">
                <a:solidFill>
                  <a:srgbClr val="000000"/>
                </a:solidFill>
                <a:latin typeface="Times New Roman, serif"/>
              </a:rPr>
              <a:t>пособия: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, serif"/>
              </a:rPr>
              <a:t>В самостоятельной деятельности – предметно – игровое манипулирование.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, serif"/>
              </a:rPr>
              <a:t>В совместной деятельности педагога и ребёнка – направлено на развитие познавательных интересов.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, serif"/>
              </a:rPr>
              <a:t>В образовательных областях «Коммуникация и развитие» - на занятиях по развитию речи, ознакомлению с окружающим миром, развивающим играм, художественной литературе, театральной деятельности.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, serif"/>
              </a:rPr>
              <a:t>В домашних играх мамы и малыша.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, serif"/>
              </a:rPr>
              <a:t>В обыгрывании сказок.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, serif"/>
              </a:rPr>
              <a:t>В придумывании и обыгрывании различных сюжетов.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680" y="980728"/>
            <a:ext cx="6696744" cy="50225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692696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, serif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Times New Roman, serif"/>
              </a:rPr>
              <a:t>Расскажи сказку»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, serif"/>
              </a:rPr>
              <a:t> формировать умение пересказывать знакомую сказку последовательно и выразительно; развивать внимание, усидчивость, мышление, память, мелкую моторику; формировать умение ориентироваться в пространстве; воспитывать любовь к сказке.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Ход работы:</a:t>
            </a:r>
            <a:r>
              <a:rPr lang="ru-RU" dirty="0">
                <a:solidFill>
                  <a:srgbClr val="000000"/>
                </a:solidFill>
                <a:latin typeface="Times New Roman, serif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, serif"/>
              </a:rPr>
              <a:t>Дети инсценируют </a:t>
            </a:r>
            <a:r>
              <a:rPr lang="ru-RU" dirty="0">
                <a:solidFill>
                  <a:srgbClr val="000000"/>
                </a:solidFill>
                <a:latin typeface="Times New Roman, serif"/>
              </a:rPr>
              <a:t>сказку по ролям.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3728" y="2708920"/>
            <a:ext cx="4499992" cy="33749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07704" y="692696"/>
            <a:ext cx="61024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«Сказки на новый лад»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Цель: </a:t>
            </a:r>
            <a:r>
              <a:rPr lang="ru-RU" dirty="0">
                <a:solidFill>
                  <a:srgbClr val="000000"/>
                </a:solidFill>
                <a:latin typeface="Times New Roman, serif"/>
              </a:rPr>
              <a:t>развитие фантазии, воображения и связной речи.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, serif"/>
              </a:rPr>
              <a:t>Ход игры: </a:t>
            </a:r>
            <a:r>
              <a:rPr lang="ru-RU" dirty="0">
                <a:solidFill>
                  <a:srgbClr val="000000"/>
                </a:solidFill>
                <a:latin typeface="Times New Roman, serif"/>
              </a:rPr>
              <a:t>После прочтения сказки воспитатель предлагает детям придумать концовку к сказке на новый лад. В данной игре детям необходима помощь воспитателя и продумывании поворотов сюжета, и в формулировке предложений.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r>
              <a:rPr lang="ru-RU" b="1" dirty="0">
                <a:solidFill>
                  <a:srgbClr val="000000"/>
                </a:solidFill>
                <a:latin typeface="PT Sans"/>
              </a:rPr>
              <a:t>«Пропавший герой»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endParaRPr lang="ru-RU" dirty="0" smtClean="0">
              <a:solidFill>
                <a:srgbClr val="000000"/>
              </a:solidFill>
              <a:latin typeface="PT Sans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PT Sans"/>
              </a:rPr>
              <a:t>Цель: 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Развитие внимания у детей. </a:t>
            </a:r>
            <a:endParaRPr lang="ru-RU" dirty="0" smtClean="0">
              <a:solidFill>
                <a:srgbClr val="000000"/>
              </a:solidFill>
              <a:latin typeface="PT Sans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PT Sans"/>
              </a:rPr>
              <a:t>Ход </a:t>
            </a:r>
            <a:r>
              <a:rPr lang="ru-RU" b="1" dirty="0">
                <a:solidFill>
                  <a:srgbClr val="000000"/>
                </a:solidFill>
                <a:latin typeface="PT Sans"/>
              </a:rPr>
              <a:t>игры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: Педагог обращает внимание детей на героев сказки. Предлагает запомнить их. Затем говорит: «Ночь» и дети закрывают глаза. В это время педагог убирает одну игрушку и произносит: «День». Дети открывают глаза и отвечают на вопрос: «Кто пропал?»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1204" y="1196751"/>
            <a:ext cx="6325212" cy="4743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196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Open Sans</vt:lpstr>
      <vt:lpstr>PT Sans</vt:lpstr>
      <vt:lpstr>Times New Roman</vt:lpstr>
      <vt:lpstr>Times New Roman,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 детский сад №53 Колпинского района  Санкт-Петербурга</dc:title>
  <dc:creator>Vova</dc:creator>
  <cp:lastModifiedBy>Марина</cp:lastModifiedBy>
  <cp:revision>21</cp:revision>
  <dcterms:created xsi:type="dcterms:W3CDTF">2017-07-05T16:19:58Z</dcterms:created>
  <dcterms:modified xsi:type="dcterms:W3CDTF">2021-11-29T13:26:15Z</dcterms:modified>
</cp:coreProperties>
</file>