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13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0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7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20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78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63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45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67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5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0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ECA42D-BE0B-49A4-8D67-31438E5CD574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509490-C95D-467F-A126-1D443ECE9E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32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5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–детский сад №5 муниципального образования Усть-Лабинск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взаимодействию с родителями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мир профессий с мамой и папой»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1985" y="3072483"/>
            <a:ext cx="6408989" cy="32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23" y="283192"/>
            <a:ext cx="4189863" cy="314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68054" y="3024685"/>
            <a:ext cx="3321375" cy="3142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492" y="776216"/>
            <a:ext cx="5595583" cy="419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947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34f2132665c888d672467e80013c0046_l-5220604-images-thumbs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46089" y="2360106"/>
            <a:ext cx="4165857" cy="26173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2989" y="2371884"/>
            <a:ext cx="4466457" cy="3349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32936" y="287338"/>
            <a:ext cx="10058400" cy="144938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IMG_09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7737178" y="2413243"/>
            <a:ext cx="4399474" cy="3299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680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249915"/>
            <a:ext cx="110683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в обществе сложная, динамичная, постоянно развивающаяся система. Отношение к профессии вырабатывается в процессе социализации личности, который охватывает и дошкольный возраст.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дети говорят кем будут, когда вырастут, часто подражая своим родителям. Беседуя со своими воспитанниками мы выяснили, что они недостаточно знают о профессиях. На вопрос: «Где работают твои родители?» - дети односложно отвечают: «На работе». Большинство детей не знают ни названия профессий, ни их смыслового содержания.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наблюдений мы выявили, что у детей не сформированы представления о ценности труда, не развито уважение к результатам труда не только взрослых и детей, но своим собственным.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очень важно познакомить детей с профессиями, рассказать о характерных качествах, которые требует та или иная профессия. Изучение профессий, через профессии своих родителей способствует развитию представлений об их значимости, ценности каждого труда.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трудом взрослых-это не только средство формирования системных знаний, но и значимое социально-эмоциональное средство приобщения к миру взрослых, приобретение детьми опыта общения с людьми.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610" y="5049672"/>
            <a:ext cx="2921053" cy="1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01" y="124557"/>
            <a:ext cx="729700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полноправными участниками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повысить интерес родителей к жизни детей в детском саду.  Расширить знания детей   о   профессиях родителей и значимости труда взрослых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-Вызвать у детей интерес к различным профессиям, в частности к профессиям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месту их работы.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и обобщить представления детей о профессиях, орудиях труда,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действиях.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-Помочь понять детям, о важности, необходимости каждой профессии. Привлечь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детей к проблеме будущего выбора профессии.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социально-коммуникативные навыки, связную речь, образные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представления, воображение, память, мышление.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обогащению детско-родительских отношений опытом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творческой деятельности; вовлечению родителей в совместную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ребенком в условиях семьи и детского сада.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247" y="437155"/>
            <a:ext cx="4295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5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5258" y="283119"/>
            <a:ext cx="3265319" cy="2719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06015" y="283119"/>
            <a:ext cx="4033855" cy="270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87857" y="3438428"/>
            <a:ext cx="3690612" cy="300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73922" y="3275462"/>
            <a:ext cx="4797006" cy="316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7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>
          <a:xfrm>
            <a:off x="6438003" y="331595"/>
            <a:ext cx="4877041" cy="385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5379" y="331595"/>
            <a:ext cx="4563456" cy="385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0682" y="3688941"/>
            <a:ext cx="3792284" cy="3169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45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0251" y="245660"/>
            <a:ext cx="4208490" cy="345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174648" y="46173"/>
            <a:ext cx="3406789" cy="380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800312" y="2633973"/>
            <a:ext cx="4790056" cy="3238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0966" y="3138133"/>
            <a:ext cx="4659244" cy="3487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450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/>
          <a:stretch/>
        </p:blipFill>
        <p:spPr>
          <a:xfrm>
            <a:off x="550530" y="218364"/>
            <a:ext cx="3134365" cy="415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91368" y="218364"/>
            <a:ext cx="5738306" cy="414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>
            <a:off x="2661315" y="2612488"/>
            <a:ext cx="4626590" cy="399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799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627347" y="450375"/>
            <a:ext cx="2570850" cy="428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1530" y="450376"/>
            <a:ext cx="2631592" cy="428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7082542" y="627148"/>
            <a:ext cx="4302538" cy="3914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20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38" y="382138"/>
            <a:ext cx="4731224" cy="3548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057" y="1473957"/>
            <a:ext cx="5622878" cy="421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32667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353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муниципальное бюджетное дошкольное образовательное учреждение центр развития ребенка –детский сад №5 муниципального образования Усть-Лабинск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Пользователь</cp:lastModifiedBy>
  <cp:revision>12</cp:revision>
  <dcterms:created xsi:type="dcterms:W3CDTF">2022-11-08T17:12:59Z</dcterms:created>
  <dcterms:modified xsi:type="dcterms:W3CDTF">2023-08-03T14:10:07Z</dcterms:modified>
</cp:coreProperties>
</file>